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0000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472186"/>
            <a:ext cx="8529319" cy="63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0000"/>
                </a:solidFill>
                <a:latin typeface="DejaVu Sans"/>
                <a:cs typeface="DejaVu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19/09/2019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1447800"/>
            <a:ext cx="7827264" cy="5041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52400" y="524470"/>
            <a:ext cx="6638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24/1 ძაფით მოქსოვილი. 220 გრ +/-10 გრ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მასალა : 100 % ბამბა (პოლო)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ლოგო:  ჟაკარდული ნაქარგი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6" y="0"/>
            <a:ext cx="7888224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7282" y="5029200"/>
            <a:ext cx="6638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24 ერთი ძაფით მოქსოვილი. 220 გრ +/-10 გრ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მასალა : 100 % ბამბა (პოლო)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ლოგო:  ჟაკარდული ნაქარგი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553200" cy="434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5016695"/>
            <a:ext cx="2743200" cy="10413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12700">
              <a:lnSpc>
                <a:spcPct val="100000"/>
              </a:lnSpc>
              <a:spcBef>
                <a:spcPts val="100"/>
              </a:spcBef>
              <a:defRPr sz="2400" b="1" spc="-95">
                <a:latin typeface="Sylfaen" panose="010A0502050306030303" pitchFamily="18" charset="0"/>
                <a:cs typeface="DejaVu Sans"/>
              </a:defRPr>
            </a:lvl1pPr>
          </a:lstStyle>
          <a:p>
            <a:r>
              <a:rPr lang="ka-GE" dirty="0"/>
              <a:t>*</a:t>
            </a:r>
            <a:r>
              <a:rPr lang="ka-GE" sz="1800" b="0" dirty="0" err="1">
                <a:latin typeface="+mn-lt"/>
                <a:cs typeface="+mn-cs"/>
              </a:rPr>
              <a:t>ნაცრისფერის</a:t>
            </a:r>
            <a:r>
              <a:rPr lang="ka-GE" sz="1800" b="0" dirty="0">
                <a:latin typeface="+mn-lt"/>
                <a:cs typeface="+mn-cs"/>
              </a:rPr>
              <a:t> ნაცვლად </a:t>
            </a:r>
            <a:r>
              <a:rPr sz="1800" b="0" dirty="0">
                <a:latin typeface="+mn-lt"/>
                <a:cs typeface="+mn-cs"/>
              </a:rPr>
              <a:t>  </a:t>
            </a:r>
            <a:r>
              <a:rPr sz="1800" b="0" dirty="0" err="1">
                <a:latin typeface="+mn-lt"/>
                <a:cs typeface="+mn-cs"/>
              </a:rPr>
              <a:t>უნდა</a:t>
            </a:r>
            <a:r>
              <a:rPr sz="1800" b="0" dirty="0">
                <a:latin typeface="+mn-lt"/>
                <a:cs typeface="+mn-cs"/>
              </a:rPr>
              <a:t> </a:t>
            </a:r>
            <a:r>
              <a:rPr sz="1800" b="0" dirty="0" err="1">
                <a:latin typeface="+mn-lt"/>
                <a:cs typeface="+mn-cs"/>
              </a:rPr>
              <a:t>იყოს</a:t>
            </a:r>
            <a:r>
              <a:rPr sz="1800" b="0" dirty="0">
                <a:latin typeface="+mn-lt"/>
                <a:cs typeface="+mn-cs"/>
              </a:rPr>
              <a:t> </a:t>
            </a:r>
            <a:r>
              <a:rPr lang="ka-GE" sz="1800" b="0" dirty="0">
                <a:latin typeface="+mn-lt"/>
                <a:cs typeface="+mn-cs"/>
              </a:rPr>
              <a:t>რძისფერი </a:t>
            </a:r>
            <a:endParaRPr sz="1800" b="0" dirty="0">
              <a:latin typeface="+mn-lt"/>
              <a:cs typeface="+mn-cs"/>
            </a:endParaRPr>
          </a:p>
          <a:p>
            <a:endParaRPr lang="x-none" dirty="0"/>
          </a:p>
        </p:txBody>
      </p:sp>
      <p:sp>
        <p:nvSpPr>
          <p:cNvPr id="4" name="object 4"/>
          <p:cNvSpPr/>
          <p:nvPr/>
        </p:nvSpPr>
        <p:spPr>
          <a:xfrm>
            <a:off x="3002279" y="4977384"/>
            <a:ext cx="6141719" cy="154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ight Arrow 4"/>
          <p:cNvSpPr/>
          <p:nvPr/>
        </p:nvSpPr>
        <p:spPr>
          <a:xfrm>
            <a:off x="2133600" y="5943600"/>
            <a:ext cx="609600" cy="1767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81800" y="4572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24 ერთი ძაფით მოქსოვილი . 220 გრ +/-10 გრ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100 % ბამბა (პოლო)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ლოგო :ჟაკარდული ნაქარგი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72" y="2438400"/>
            <a:ext cx="7818120" cy="4197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533401"/>
            <a:ext cx="7152792" cy="1752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pc="-25" dirty="0" smtClean="0">
                <a:solidFill>
                  <a:schemeClr val="tx1"/>
                </a:solidFill>
                <a:latin typeface="Sylfaen" panose="010A0502050306030303" pitchFamily="18" charset="0"/>
              </a:rPr>
              <a:t>*</a:t>
            </a:r>
            <a:r>
              <a:rPr sz="1800" b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ქურთუკი</a:t>
            </a:r>
            <a:r>
              <a:rPr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უნდა </a:t>
            </a:r>
            <a:r>
              <a:rPr sz="1800" b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იყოს</a:t>
            </a:r>
            <a:r>
              <a:rPr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კაპიშონიანი</a:t>
            </a:r>
            <a:r>
              <a:rPr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x-non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მასალა : ორშრიანი </a:t>
            </a: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პოლიესტერი  100 %</a:t>
            </a:r>
            <a:b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გრამაჟი </a:t>
            </a:r>
            <a:r>
              <a:rPr lang="x-non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220 გრ +/-10 გრ</a:t>
            </a: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x-non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სარჩული : სინდაპონი </a:t>
            </a: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250 გრ </a:t>
            </a:r>
            <a:r>
              <a:rPr lang="x-non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+/-20 გრ  </a:t>
            </a: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100 % პოლიესტერი</a:t>
            </a:r>
            <a:b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x-non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ლოგო : ჟაკარდული </a:t>
            </a:r>
            <a:r>
              <a:rPr lang="x-none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ნაქარგი. </a:t>
            </a:r>
            <a:endParaRPr sz="18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406" y="2438400"/>
            <a:ext cx="8138159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233149" y="533400"/>
            <a:ext cx="7152792" cy="1752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000" b="1" i="0">
                <a:solidFill>
                  <a:srgbClr val="FF0000"/>
                </a:solidFill>
                <a:latin typeface="DejaVu Sans"/>
                <a:ea typeface="+mj-ea"/>
                <a:cs typeface="DejaVu Sans"/>
              </a:defRPr>
            </a:lvl1pPr>
          </a:lstStyle>
          <a:p>
            <a:pPr marL="12700">
              <a:spcBef>
                <a:spcPts val="90"/>
              </a:spcBef>
            </a:pPr>
            <a:r>
              <a:rPr lang="ka-GE" kern="0" spc="-25" dirty="0" smtClean="0">
                <a:solidFill>
                  <a:schemeClr val="tx1"/>
                </a:solidFill>
                <a:latin typeface="Sylfaen" panose="010A0502050306030303" pitchFamily="18" charset="0"/>
              </a:rPr>
              <a:t>*</a:t>
            </a: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ქურთუკი უნდა იყოს </a:t>
            </a:r>
            <a:r>
              <a:rPr lang="ka-GE" sz="18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კაპიშონიანი</a:t>
            </a: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მასალა : ორშრიანი </a:t>
            </a:r>
            <a:r>
              <a:rPr lang="ka-GE" sz="18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პოლიესტერი</a:t>
            </a: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100 %</a:t>
            </a:r>
            <a:b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a-GE" sz="18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გრამაჟი</a:t>
            </a: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220 გრ +/-10 გრ</a:t>
            </a:r>
            <a:b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სარჩული : </a:t>
            </a:r>
            <a:r>
              <a:rPr lang="ka-GE" sz="18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სინდაპონი</a:t>
            </a: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250 გრ +/-20 გრ  100 % </a:t>
            </a:r>
            <a:r>
              <a:rPr lang="ka-GE" sz="18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პოლიესტერი</a:t>
            </a: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ka-GE" sz="1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ლოგო : ჟაკარდული ნაქარგი. </a:t>
            </a:r>
            <a:endParaRPr lang="ka-GE" sz="18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5463" y="1307591"/>
            <a:ext cx="6001512" cy="5120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მასალა : 100 % ბამბა 245 გრ +/-10გრ</a:t>
            </a:r>
          </a:p>
          <a:p>
            <a:r>
              <a:rPr lang="ka-GE" dirty="0" smtClean="0"/>
              <a:t>სარჩული: </a:t>
            </a:r>
            <a:r>
              <a:rPr lang="ka-GE" dirty="0" err="1" smtClean="0"/>
              <a:t>სინდაპონი</a:t>
            </a:r>
            <a:r>
              <a:rPr lang="ka-GE" dirty="0" smtClean="0"/>
              <a:t> 150 გრ.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94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DejaVu Sans</vt:lpstr>
      <vt:lpstr>Sylfaen</vt:lpstr>
      <vt:lpstr>Office Theme</vt:lpstr>
      <vt:lpstr>PowerPoint Presentation</vt:lpstr>
      <vt:lpstr>PowerPoint Presentation</vt:lpstr>
      <vt:lpstr>PowerPoint Presentation</vt:lpstr>
      <vt:lpstr>*ქურთუკი უნდა იყოს კაპიშონიანი  მასალა : ორშრიანი პოლიესტერი  100 % გრამაჟი : 220 გრ +/-10 გრ სარჩული : სინდაპონი 250 გრ +/-20 გრ  100 % პოლიესტერი ლოგო : ჟაკარდული ნაქარგი.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მაისური მოკლე სახელოთი 2 ტიპის : 1.პოლო სამ ღილზე 2.მრგვალი ყელით  შემადგენლობა :  100% ბამბა ლოგო დაპრინტული (ასევე შესაძლებელია ნაქარგი)</dc:title>
  <dc:creator>Windows User</dc:creator>
  <cp:lastModifiedBy>Mariam Meshvelashvili</cp:lastModifiedBy>
  <cp:revision>4</cp:revision>
  <dcterms:created xsi:type="dcterms:W3CDTF">2019-09-12T06:29:22Z</dcterms:created>
  <dcterms:modified xsi:type="dcterms:W3CDTF">2019-09-19T08:03:35Z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2019-09-12T00:00:00Z</vt:filetime>
  </property>
</Properties>
</file>